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7015" autoAdjust="0"/>
  </p:normalViewPr>
  <p:slideViewPr>
    <p:cSldViewPr snapToObjects="1">
      <p:cViewPr varScale="1">
        <p:scale>
          <a:sx n="99" d="100"/>
          <a:sy n="99" d="100"/>
        </p:scale>
        <p:origin x="67" y="41"/>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21/03/2023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21/03/2023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xmlns=""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xmlns=""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xmlns=""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xmlns=""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xmlns=""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xmlns=""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Daniel Barnes</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schemas.microsoft.com/office/2006/documentManagement/types"/>
    <ds:schemaRef ds:uri="http://purl.org/dc/dcmitype/"/>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31fa4da7-ec37-47f4-9a31-fa58fa1a2f2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31083</TotalTime>
  <Words>3388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Moorche</cp:lastModifiedBy>
  <cp:revision>71</cp:revision>
  <cp:lastPrinted>2000-01-01T00:00:00Z</cp:lastPrinted>
  <dcterms:created xsi:type="dcterms:W3CDTF">2022-01-15T17:28:45Z</dcterms:created>
  <dcterms:modified xsi:type="dcterms:W3CDTF">2023-03-21T11:36:24Z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